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B8692AB-B91F-472D-A3B3-F5B044288F02}"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004CD9-4508-4A6B-A8B7-63BAB798DA00}" type="slidenum">
              <a:rPr lang="en-IN" smtClean="0"/>
              <a:t>‹#›</a:t>
            </a:fld>
            <a:endParaRPr lang="en-IN"/>
          </a:p>
        </p:txBody>
      </p:sp>
    </p:spTree>
    <p:extLst>
      <p:ext uri="{BB962C8B-B14F-4D97-AF65-F5344CB8AC3E}">
        <p14:creationId xmlns:p14="http://schemas.microsoft.com/office/powerpoint/2010/main" val="40775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B8692AB-B91F-472D-A3B3-F5B044288F02}"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004CD9-4508-4A6B-A8B7-63BAB798DA00}" type="slidenum">
              <a:rPr lang="en-IN" smtClean="0"/>
              <a:t>‹#›</a:t>
            </a:fld>
            <a:endParaRPr lang="en-IN"/>
          </a:p>
        </p:txBody>
      </p:sp>
    </p:spTree>
    <p:extLst>
      <p:ext uri="{BB962C8B-B14F-4D97-AF65-F5344CB8AC3E}">
        <p14:creationId xmlns:p14="http://schemas.microsoft.com/office/powerpoint/2010/main" val="656324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B8692AB-B91F-472D-A3B3-F5B044288F02}"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004CD9-4508-4A6B-A8B7-63BAB798DA00}" type="slidenum">
              <a:rPr lang="en-IN" smtClean="0"/>
              <a:t>‹#›</a:t>
            </a:fld>
            <a:endParaRPr lang="en-IN"/>
          </a:p>
        </p:txBody>
      </p:sp>
    </p:spTree>
    <p:extLst>
      <p:ext uri="{BB962C8B-B14F-4D97-AF65-F5344CB8AC3E}">
        <p14:creationId xmlns:p14="http://schemas.microsoft.com/office/powerpoint/2010/main" val="3284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B8692AB-B91F-472D-A3B3-F5B044288F02}"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004CD9-4508-4A6B-A8B7-63BAB798DA00}" type="slidenum">
              <a:rPr lang="en-IN" smtClean="0"/>
              <a:t>‹#›</a:t>
            </a:fld>
            <a:endParaRPr lang="en-IN"/>
          </a:p>
        </p:txBody>
      </p:sp>
    </p:spTree>
    <p:extLst>
      <p:ext uri="{BB962C8B-B14F-4D97-AF65-F5344CB8AC3E}">
        <p14:creationId xmlns:p14="http://schemas.microsoft.com/office/powerpoint/2010/main" val="3305781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8692AB-B91F-472D-A3B3-F5B044288F02}" type="datetimeFigureOut">
              <a:rPr lang="en-IN" smtClean="0"/>
              <a:t>18-01-2023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B004CD9-4508-4A6B-A8B7-63BAB798DA00}" type="slidenum">
              <a:rPr lang="en-IN" smtClean="0"/>
              <a:t>‹#›</a:t>
            </a:fld>
            <a:endParaRPr lang="en-IN"/>
          </a:p>
        </p:txBody>
      </p:sp>
    </p:spTree>
    <p:extLst>
      <p:ext uri="{BB962C8B-B14F-4D97-AF65-F5344CB8AC3E}">
        <p14:creationId xmlns:p14="http://schemas.microsoft.com/office/powerpoint/2010/main" val="398326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B8692AB-B91F-472D-A3B3-F5B044288F02}"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004CD9-4508-4A6B-A8B7-63BAB798DA00}" type="slidenum">
              <a:rPr lang="en-IN" smtClean="0"/>
              <a:t>‹#›</a:t>
            </a:fld>
            <a:endParaRPr lang="en-IN"/>
          </a:p>
        </p:txBody>
      </p:sp>
    </p:spTree>
    <p:extLst>
      <p:ext uri="{BB962C8B-B14F-4D97-AF65-F5344CB8AC3E}">
        <p14:creationId xmlns:p14="http://schemas.microsoft.com/office/powerpoint/2010/main" val="2448337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B8692AB-B91F-472D-A3B3-F5B044288F02}" type="datetimeFigureOut">
              <a:rPr lang="en-IN" smtClean="0"/>
              <a:t>18-01-2023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B004CD9-4508-4A6B-A8B7-63BAB798DA00}" type="slidenum">
              <a:rPr lang="en-IN" smtClean="0"/>
              <a:t>‹#›</a:t>
            </a:fld>
            <a:endParaRPr lang="en-IN"/>
          </a:p>
        </p:txBody>
      </p:sp>
    </p:spTree>
    <p:extLst>
      <p:ext uri="{BB962C8B-B14F-4D97-AF65-F5344CB8AC3E}">
        <p14:creationId xmlns:p14="http://schemas.microsoft.com/office/powerpoint/2010/main" val="55076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B8692AB-B91F-472D-A3B3-F5B044288F02}" type="datetimeFigureOut">
              <a:rPr lang="en-IN" smtClean="0"/>
              <a:t>18-01-2023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B004CD9-4508-4A6B-A8B7-63BAB798DA00}" type="slidenum">
              <a:rPr lang="en-IN" smtClean="0"/>
              <a:t>‹#›</a:t>
            </a:fld>
            <a:endParaRPr lang="en-IN"/>
          </a:p>
        </p:txBody>
      </p:sp>
    </p:spTree>
    <p:extLst>
      <p:ext uri="{BB962C8B-B14F-4D97-AF65-F5344CB8AC3E}">
        <p14:creationId xmlns:p14="http://schemas.microsoft.com/office/powerpoint/2010/main" val="457253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692AB-B91F-472D-A3B3-F5B044288F02}" type="datetimeFigureOut">
              <a:rPr lang="en-IN" smtClean="0"/>
              <a:t>18-01-2023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B004CD9-4508-4A6B-A8B7-63BAB798DA00}" type="slidenum">
              <a:rPr lang="en-IN" smtClean="0"/>
              <a:t>‹#›</a:t>
            </a:fld>
            <a:endParaRPr lang="en-IN"/>
          </a:p>
        </p:txBody>
      </p:sp>
    </p:spTree>
    <p:extLst>
      <p:ext uri="{BB962C8B-B14F-4D97-AF65-F5344CB8AC3E}">
        <p14:creationId xmlns:p14="http://schemas.microsoft.com/office/powerpoint/2010/main" val="358108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B8692AB-B91F-472D-A3B3-F5B044288F02}"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004CD9-4508-4A6B-A8B7-63BAB798DA00}" type="slidenum">
              <a:rPr lang="en-IN" smtClean="0"/>
              <a:t>‹#›</a:t>
            </a:fld>
            <a:endParaRPr lang="en-IN"/>
          </a:p>
        </p:txBody>
      </p:sp>
    </p:spTree>
    <p:extLst>
      <p:ext uri="{BB962C8B-B14F-4D97-AF65-F5344CB8AC3E}">
        <p14:creationId xmlns:p14="http://schemas.microsoft.com/office/powerpoint/2010/main" val="1486332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B8692AB-B91F-472D-A3B3-F5B044288F02}" type="datetimeFigureOut">
              <a:rPr lang="en-IN" smtClean="0"/>
              <a:t>18-01-2023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B004CD9-4508-4A6B-A8B7-63BAB798DA00}" type="slidenum">
              <a:rPr lang="en-IN" smtClean="0"/>
              <a:t>‹#›</a:t>
            </a:fld>
            <a:endParaRPr lang="en-IN"/>
          </a:p>
        </p:txBody>
      </p:sp>
    </p:spTree>
    <p:extLst>
      <p:ext uri="{BB962C8B-B14F-4D97-AF65-F5344CB8AC3E}">
        <p14:creationId xmlns:p14="http://schemas.microsoft.com/office/powerpoint/2010/main" val="2976543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B8692AB-B91F-472D-A3B3-F5B044288F02}" type="datetimeFigureOut">
              <a:rPr lang="en-IN" smtClean="0"/>
              <a:t>18-01-2023</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004CD9-4508-4A6B-A8B7-63BAB798DA00}" type="slidenum">
              <a:rPr lang="en-IN" smtClean="0"/>
              <a:t>‹#›</a:t>
            </a:fld>
            <a:endParaRPr lang="en-IN"/>
          </a:p>
        </p:txBody>
      </p:sp>
    </p:spTree>
    <p:extLst>
      <p:ext uri="{BB962C8B-B14F-4D97-AF65-F5344CB8AC3E}">
        <p14:creationId xmlns:p14="http://schemas.microsoft.com/office/powerpoint/2010/main" val="3393402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53539" y="1340768"/>
            <a:ext cx="4824536" cy="936104"/>
          </a:xfrm>
        </p:spPr>
        <p:txBody>
          <a:bodyPr>
            <a:normAutofit fontScale="90000"/>
          </a:bodyPr>
          <a:lstStyle/>
          <a:p>
            <a:r>
              <a:rPr lang="en-IN" sz="1800" b="1" dirty="0" smtClean="0"/>
              <a:t/>
            </a:r>
            <a:br>
              <a:rPr lang="en-IN" sz="1800" b="1" dirty="0" smtClean="0"/>
            </a:br>
            <a:r>
              <a:rPr lang="en-IN" sz="1800" b="1" dirty="0"/>
              <a:t/>
            </a:r>
            <a:br>
              <a:rPr lang="en-IN" sz="1800" b="1" dirty="0"/>
            </a:br>
            <a:r>
              <a:rPr lang="en-IN" sz="1800" b="1" dirty="0" smtClean="0"/>
              <a:t/>
            </a:r>
            <a:br>
              <a:rPr lang="en-IN" sz="1800" b="1" dirty="0" smtClean="0"/>
            </a:br>
            <a:r>
              <a:rPr lang="en-IN" sz="1800" b="1" dirty="0"/>
              <a:t/>
            </a:r>
            <a:br>
              <a:rPr lang="en-IN" sz="1800" b="1" dirty="0"/>
            </a:br>
            <a:r>
              <a:rPr lang="en-IN" sz="1800" b="1" dirty="0" smtClean="0"/>
              <a:t/>
            </a:r>
            <a:br>
              <a:rPr lang="en-IN" sz="1800" b="1" dirty="0" smtClean="0"/>
            </a:br>
            <a:r>
              <a:rPr lang="en-IN" sz="1800" b="1" dirty="0" smtClean="0"/>
              <a:t/>
            </a:r>
            <a:br>
              <a:rPr lang="en-IN" sz="1800" b="1" dirty="0" smtClean="0"/>
            </a:br>
            <a:r>
              <a:rPr lang="en-IN" sz="1800" b="1" dirty="0"/>
              <a:t/>
            </a:r>
            <a:br>
              <a:rPr lang="en-IN" sz="1800" b="1" dirty="0"/>
            </a:br>
            <a:r>
              <a:rPr lang="en-IN" sz="2200" b="1" dirty="0" smtClean="0"/>
              <a:t>GRADE:4     </a:t>
            </a:r>
            <a:r>
              <a:rPr lang="en-IN" sz="2200" b="1" dirty="0" err="1" smtClean="0"/>
              <a:t>चतुर</a:t>
            </a:r>
            <a:r>
              <a:rPr lang="en-IN" sz="2200" b="1" dirty="0" smtClean="0"/>
              <a:t> </a:t>
            </a:r>
            <a:r>
              <a:rPr lang="en-IN" sz="2200" b="1" dirty="0" err="1" smtClean="0"/>
              <a:t>बंदर</a:t>
            </a:r>
            <a:r>
              <a:rPr lang="en-IN" sz="5300" dirty="0"/>
              <a:t/>
            </a:r>
            <a:br>
              <a:rPr lang="en-IN" sz="5300" dirty="0"/>
            </a:br>
            <a:endParaRPr lang="en-IN" sz="5300" dirty="0"/>
          </a:p>
        </p:txBody>
      </p:sp>
      <p:pic>
        <p:nvPicPr>
          <p:cNvPr id="4" name="Picture 3" descr="C:\Users\R.PUSHPA\Desktop\logo 01.jpg"/>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12738"/>
            <a:ext cx="5400600" cy="884014"/>
          </a:xfrm>
          <a:prstGeom prst="rect">
            <a:avLst/>
          </a:prstGeom>
          <a:noFill/>
          <a:ln>
            <a:noFill/>
          </a:ln>
        </p:spPr>
      </p:pic>
      <p:sp>
        <p:nvSpPr>
          <p:cNvPr id="3" name="AutoShape 2" descr="Clever Monkey Story | चतुर बंदर और मगरमच्छ की कहानी | - YouTub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4" descr="KSEEB Solutions for Class 6 Hindi Chapter 21 चतुर बंदर - KSEEB Solution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9751" y="1808820"/>
            <a:ext cx="4452111" cy="2493182"/>
          </a:xfrm>
          <a:prstGeom prst="rect">
            <a:avLst/>
          </a:prstGeom>
        </p:spPr>
      </p:pic>
      <p:sp>
        <p:nvSpPr>
          <p:cNvPr id="9" name="Rectangle 8"/>
          <p:cNvSpPr/>
          <p:nvPr/>
        </p:nvSpPr>
        <p:spPr>
          <a:xfrm>
            <a:off x="1619672" y="4869160"/>
            <a:ext cx="6264696" cy="108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dirty="0" err="1"/>
              <a:t>एक</a:t>
            </a:r>
            <a:r>
              <a:rPr lang="en-IN" dirty="0"/>
              <a:t> </a:t>
            </a:r>
            <a:r>
              <a:rPr lang="en-IN" dirty="0" err="1"/>
              <a:t>बंदर</a:t>
            </a:r>
            <a:r>
              <a:rPr lang="en-IN" dirty="0"/>
              <a:t> </a:t>
            </a:r>
            <a:r>
              <a:rPr lang="en-IN" dirty="0" err="1"/>
              <a:t>की</a:t>
            </a:r>
            <a:r>
              <a:rPr lang="en-IN" dirty="0"/>
              <a:t> </a:t>
            </a:r>
            <a:r>
              <a:rPr lang="en-IN" dirty="0" err="1"/>
              <a:t>दोस्ती</a:t>
            </a:r>
            <a:r>
              <a:rPr lang="en-IN" dirty="0"/>
              <a:t> </a:t>
            </a:r>
            <a:r>
              <a:rPr lang="en-IN" dirty="0" err="1"/>
              <a:t>एक</a:t>
            </a:r>
            <a:r>
              <a:rPr lang="en-IN" dirty="0"/>
              <a:t> </a:t>
            </a:r>
            <a:r>
              <a:rPr lang="en-IN" dirty="0" err="1"/>
              <a:t>मगर</a:t>
            </a:r>
            <a:r>
              <a:rPr lang="en-IN" dirty="0"/>
              <a:t> </a:t>
            </a:r>
            <a:r>
              <a:rPr lang="en-IN" dirty="0" err="1"/>
              <a:t>से</a:t>
            </a:r>
            <a:r>
              <a:rPr lang="en-IN" dirty="0"/>
              <a:t> </a:t>
            </a:r>
            <a:r>
              <a:rPr lang="en-IN" dirty="0" err="1"/>
              <a:t>हो</a:t>
            </a:r>
            <a:r>
              <a:rPr lang="en-IN" dirty="0"/>
              <a:t> </a:t>
            </a:r>
            <a:r>
              <a:rPr lang="en-IN" dirty="0" err="1"/>
              <a:t>गई</a:t>
            </a:r>
            <a:r>
              <a:rPr lang="en-IN" dirty="0"/>
              <a:t> ।</a:t>
            </a:r>
            <a:r>
              <a:rPr lang="en-IN" dirty="0" err="1"/>
              <a:t>एक</a:t>
            </a:r>
            <a:r>
              <a:rPr lang="en-IN" dirty="0"/>
              <a:t> </a:t>
            </a:r>
            <a:r>
              <a:rPr lang="en-IN" dirty="0" err="1"/>
              <a:t>दिन</a:t>
            </a:r>
            <a:r>
              <a:rPr lang="en-IN" dirty="0"/>
              <a:t> </a:t>
            </a:r>
            <a:r>
              <a:rPr lang="en-IN" dirty="0" err="1"/>
              <a:t>मगर</a:t>
            </a:r>
            <a:r>
              <a:rPr lang="en-IN" dirty="0"/>
              <a:t> </a:t>
            </a:r>
            <a:r>
              <a:rPr lang="en-IN" dirty="0" err="1"/>
              <a:t>की</a:t>
            </a:r>
            <a:r>
              <a:rPr lang="en-IN" dirty="0"/>
              <a:t> </a:t>
            </a:r>
            <a:r>
              <a:rPr lang="en-IN" dirty="0" err="1"/>
              <a:t>पत्नी</a:t>
            </a:r>
            <a:r>
              <a:rPr lang="en-IN" dirty="0"/>
              <a:t> </a:t>
            </a:r>
            <a:r>
              <a:rPr lang="en-IN" dirty="0" err="1"/>
              <a:t>ने</a:t>
            </a:r>
            <a:r>
              <a:rPr lang="en-IN" dirty="0"/>
              <a:t> </a:t>
            </a:r>
            <a:r>
              <a:rPr lang="en-IN" dirty="0" err="1"/>
              <a:t>बंदर</a:t>
            </a:r>
            <a:r>
              <a:rPr lang="en-IN" dirty="0"/>
              <a:t> </a:t>
            </a:r>
            <a:r>
              <a:rPr lang="en-IN" dirty="0" err="1"/>
              <a:t>को</a:t>
            </a:r>
            <a:r>
              <a:rPr lang="en-IN" dirty="0"/>
              <a:t> </a:t>
            </a:r>
            <a:r>
              <a:rPr lang="en-IN" dirty="0" err="1"/>
              <a:t>अपने</a:t>
            </a:r>
            <a:r>
              <a:rPr lang="en-IN" dirty="0"/>
              <a:t> </a:t>
            </a:r>
            <a:r>
              <a:rPr lang="en-IN" dirty="0" err="1"/>
              <a:t>घर</a:t>
            </a:r>
            <a:r>
              <a:rPr lang="en-IN" dirty="0"/>
              <a:t> </a:t>
            </a:r>
            <a:r>
              <a:rPr lang="en-IN" dirty="0" err="1"/>
              <a:t>आने</a:t>
            </a:r>
            <a:r>
              <a:rPr lang="en-IN" dirty="0"/>
              <a:t> </a:t>
            </a:r>
            <a:r>
              <a:rPr lang="en-IN" dirty="0" err="1"/>
              <a:t>के</a:t>
            </a:r>
            <a:r>
              <a:rPr lang="en-IN" dirty="0"/>
              <a:t> </a:t>
            </a:r>
            <a:r>
              <a:rPr lang="en-IN" dirty="0" err="1"/>
              <a:t>लिए</a:t>
            </a:r>
            <a:r>
              <a:rPr lang="en-IN" dirty="0"/>
              <a:t> </a:t>
            </a:r>
            <a:r>
              <a:rPr lang="en-IN" dirty="0" err="1"/>
              <a:t>कहा</a:t>
            </a:r>
            <a:r>
              <a:rPr lang="en-IN" dirty="0"/>
              <a:t>  </a:t>
            </a:r>
            <a:r>
              <a:rPr lang="en-IN" dirty="0" err="1"/>
              <a:t>क्योंकि</a:t>
            </a:r>
            <a:r>
              <a:rPr lang="en-IN" dirty="0"/>
              <a:t> </a:t>
            </a:r>
            <a:r>
              <a:rPr lang="en-IN" dirty="0" err="1"/>
              <a:t>बंदर</a:t>
            </a:r>
            <a:r>
              <a:rPr lang="en-IN" dirty="0"/>
              <a:t> </a:t>
            </a:r>
            <a:r>
              <a:rPr lang="en-IN" dirty="0" err="1"/>
              <a:t>जिस</a:t>
            </a:r>
            <a:r>
              <a:rPr lang="en-IN" dirty="0"/>
              <a:t> </a:t>
            </a:r>
            <a:r>
              <a:rPr lang="en-IN" dirty="0" err="1"/>
              <a:t>पेड़</a:t>
            </a:r>
            <a:r>
              <a:rPr lang="en-IN" dirty="0"/>
              <a:t> </a:t>
            </a:r>
            <a:r>
              <a:rPr lang="en-IN" dirty="0" err="1"/>
              <a:t>पर</a:t>
            </a:r>
            <a:r>
              <a:rPr lang="en-IN" dirty="0"/>
              <a:t> </a:t>
            </a:r>
            <a:r>
              <a:rPr lang="en-IN" dirty="0" err="1"/>
              <a:t>रहता</a:t>
            </a:r>
            <a:r>
              <a:rPr lang="en-IN" dirty="0"/>
              <a:t> </a:t>
            </a:r>
            <a:r>
              <a:rPr lang="en-IN" dirty="0" err="1"/>
              <a:t>था</a:t>
            </a:r>
            <a:r>
              <a:rPr lang="en-IN" dirty="0"/>
              <a:t> </a:t>
            </a:r>
            <a:r>
              <a:rPr lang="en-IN" dirty="0" err="1"/>
              <a:t>उसमें</a:t>
            </a:r>
            <a:r>
              <a:rPr lang="en-IN" dirty="0"/>
              <a:t> </a:t>
            </a:r>
            <a:r>
              <a:rPr lang="en-IN" dirty="0" err="1"/>
              <a:t>अच्छे-अच्छे</a:t>
            </a:r>
            <a:r>
              <a:rPr lang="en-IN" dirty="0"/>
              <a:t> </a:t>
            </a:r>
            <a:r>
              <a:rPr lang="en-IN" dirty="0" err="1"/>
              <a:t>पके</a:t>
            </a:r>
            <a:r>
              <a:rPr lang="en-IN" dirty="0"/>
              <a:t> </a:t>
            </a:r>
            <a:r>
              <a:rPr lang="en-IN" dirty="0" err="1"/>
              <a:t>जामुन</a:t>
            </a:r>
            <a:r>
              <a:rPr lang="en-IN" dirty="0"/>
              <a:t> </a:t>
            </a:r>
            <a:r>
              <a:rPr lang="en-IN" dirty="0" err="1" smtClean="0"/>
              <a:t>थे</a:t>
            </a:r>
            <a:r>
              <a:rPr lang="en-IN" dirty="0" smtClean="0"/>
              <a:t> ।</a:t>
            </a:r>
            <a:endParaRPr lang="en-IN" dirty="0"/>
          </a:p>
        </p:txBody>
      </p:sp>
    </p:spTree>
    <p:extLst>
      <p:ext uri="{BB962C8B-B14F-4D97-AF65-F5344CB8AC3E}">
        <p14:creationId xmlns:p14="http://schemas.microsoft.com/office/powerpoint/2010/main" val="23821413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51162"/>
            <a:ext cx="7200800" cy="1033622"/>
          </a:xfrm>
        </p:spPr>
        <p:txBody>
          <a:bodyPr>
            <a:normAutofit/>
          </a:bodyPr>
          <a:lstStyle/>
          <a:p>
            <a:r>
              <a:rPr lang="en-IN" sz="2400" b="1" dirty="0">
                <a:solidFill>
                  <a:srgbClr val="FF0000"/>
                </a:solidFill>
                <a:latin typeface="Mangal" pitchFamily="18" charset="0"/>
                <a:cs typeface="Mangal" pitchFamily="18" charset="0"/>
              </a:rPr>
              <a:t>	</a:t>
            </a:r>
            <a:r>
              <a:rPr lang="en-IN" sz="2400" b="1" dirty="0" smtClean="0">
                <a:solidFill>
                  <a:srgbClr val="FF0000"/>
                </a:solidFill>
                <a:latin typeface="Mangal" pitchFamily="18" charset="0"/>
                <a:cs typeface="Mangal" pitchFamily="18" charset="0"/>
              </a:rPr>
              <a:t>				</a:t>
            </a:r>
            <a:br>
              <a:rPr lang="en-IN" sz="2400" b="1" dirty="0" smtClean="0">
                <a:solidFill>
                  <a:srgbClr val="FF0000"/>
                </a:solidFill>
                <a:latin typeface="Mangal" pitchFamily="18" charset="0"/>
                <a:cs typeface="Mangal" pitchFamily="18" charset="0"/>
              </a:rPr>
            </a:br>
            <a:r>
              <a:rPr lang="en-IN" sz="2400" b="1" dirty="0">
                <a:solidFill>
                  <a:srgbClr val="FF0000"/>
                </a:solidFill>
                <a:latin typeface="Mangal" pitchFamily="18" charset="0"/>
                <a:cs typeface="Mangal" pitchFamily="18" charset="0"/>
              </a:rPr>
              <a:t>	</a:t>
            </a:r>
            <a:r>
              <a:rPr lang="en-IN" sz="2400" b="1" dirty="0" smtClean="0">
                <a:solidFill>
                  <a:srgbClr val="FF0000"/>
                </a:solidFill>
                <a:latin typeface="Mangal" pitchFamily="18" charset="0"/>
                <a:cs typeface="Mangal" pitchFamily="18" charset="0"/>
              </a:rPr>
              <a:t>						</a:t>
            </a:r>
            <a:endParaRPr lang="en-IN" sz="2400" b="1" dirty="0">
              <a:solidFill>
                <a:srgbClr val="FF0000"/>
              </a:solidFill>
              <a:latin typeface="Mangal" pitchFamily="18" charset="0"/>
              <a:cs typeface="Mangal" pitchFamily="18" charset="0"/>
            </a:endParaRPr>
          </a:p>
        </p:txBody>
      </p:sp>
      <p:sp>
        <p:nvSpPr>
          <p:cNvPr id="3" name="AutoShape 2" descr="Gardening | Definition, Types, Tools, &amp; Facts | Britannic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 name="AutoShape 4" descr="Gardening | Definition, Types, Tools, &amp; Facts | Britannic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977" y="1628800"/>
            <a:ext cx="2919911" cy="4254279"/>
          </a:xfrm>
          <a:prstGeom prst="rect">
            <a:avLst/>
          </a:prstGeom>
        </p:spPr>
      </p:pic>
      <p:sp>
        <p:nvSpPr>
          <p:cNvPr id="14" name="Rectangle 13"/>
          <p:cNvSpPr/>
          <p:nvPr/>
        </p:nvSpPr>
        <p:spPr>
          <a:xfrm>
            <a:off x="4139952" y="2204864"/>
            <a:ext cx="4392488" cy="10801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a:t>इसलिए उसका हृदय भी बहुत मीठा होगा यह सोचकर मगर की पत्नी ने उसे बुलाया था</a:t>
            </a:r>
            <a:endParaRPr lang="en-IN"/>
          </a:p>
        </p:txBody>
      </p:sp>
    </p:spTree>
    <p:extLst>
      <p:ext uri="{BB962C8B-B14F-4D97-AF65-F5344CB8AC3E}">
        <p14:creationId xmlns:p14="http://schemas.microsoft.com/office/powerpoint/2010/main" val="305442109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920880" cy="1656184"/>
          </a:xfrm>
        </p:spPr>
        <p:txBody>
          <a:bodyPr>
            <a:normAutofit fontScale="90000"/>
          </a:bodyPr>
          <a:lstStyle/>
          <a:p>
            <a:r>
              <a:rPr lang="en-IN" dirty="0" err="1"/>
              <a:t>लेकिन</a:t>
            </a:r>
            <a:r>
              <a:rPr lang="en-IN" dirty="0"/>
              <a:t> </a:t>
            </a:r>
            <a:r>
              <a:rPr lang="en-IN" dirty="0" err="1"/>
              <a:t>जब</a:t>
            </a:r>
            <a:r>
              <a:rPr lang="en-IN" dirty="0"/>
              <a:t> </a:t>
            </a:r>
            <a:r>
              <a:rPr lang="en-IN" dirty="0" err="1"/>
              <a:t>नदी</a:t>
            </a:r>
            <a:r>
              <a:rPr lang="en-IN" dirty="0"/>
              <a:t> </a:t>
            </a:r>
            <a:r>
              <a:rPr lang="en-IN" dirty="0" err="1"/>
              <a:t>के</a:t>
            </a:r>
            <a:r>
              <a:rPr lang="en-IN" dirty="0"/>
              <a:t> </a:t>
            </a:r>
            <a:r>
              <a:rPr lang="en-IN" dirty="0" err="1"/>
              <a:t>बीच</a:t>
            </a:r>
            <a:r>
              <a:rPr lang="en-IN" dirty="0"/>
              <a:t> </a:t>
            </a:r>
            <a:r>
              <a:rPr lang="en-IN" dirty="0" err="1"/>
              <a:t>रास्ते</a:t>
            </a:r>
            <a:r>
              <a:rPr lang="en-IN" dirty="0"/>
              <a:t> </a:t>
            </a:r>
            <a:r>
              <a:rPr lang="en-IN" dirty="0" err="1"/>
              <a:t>में</a:t>
            </a:r>
            <a:r>
              <a:rPr lang="en-IN" dirty="0"/>
              <a:t> </a:t>
            </a:r>
            <a:r>
              <a:rPr lang="en-IN" dirty="0" err="1"/>
              <a:t>मगर</a:t>
            </a:r>
            <a:r>
              <a:rPr lang="en-IN" dirty="0"/>
              <a:t> </a:t>
            </a:r>
            <a:r>
              <a:rPr lang="en-IN" dirty="0" err="1"/>
              <a:t>पहुँचा</a:t>
            </a:r>
            <a:r>
              <a:rPr lang="en-IN" dirty="0"/>
              <a:t> </a:t>
            </a:r>
            <a:r>
              <a:rPr lang="en-IN" dirty="0" err="1"/>
              <a:t>तो</a:t>
            </a:r>
            <a:r>
              <a:rPr lang="en-IN" dirty="0"/>
              <a:t> </a:t>
            </a:r>
            <a:r>
              <a:rPr lang="en-IN" dirty="0" err="1"/>
              <a:t>उसने</a:t>
            </a:r>
            <a:r>
              <a:rPr lang="en-IN" dirty="0"/>
              <a:t> </a:t>
            </a:r>
            <a:r>
              <a:rPr lang="en-IN" dirty="0" err="1"/>
              <a:t>पूरी</a:t>
            </a:r>
            <a:r>
              <a:rPr lang="en-IN" dirty="0"/>
              <a:t> </a:t>
            </a:r>
            <a:r>
              <a:rPr lang="en-IN" dirty="0" err="1"/>
              <a:t>बात</a:t>
            </a:r>
            <a:r>
              <a:rPr lang="en-IN" dirty="0"/>
              <a:t> </a:t>
            </a:r>
            <a:r>
              <a:rPr lang="en-IN" dirty="0" err="1"/>
              <a:t>बंदर</a:t>
            </a:r>
            <a:r>
              <a:rPr lang="en-IN" dirty="0"/>
              <a:t> </a:t>
            </a:r>
            <a:r>
              <a:rPr lang="en-IN" dirty="0" err="1"/>
              <a:t>को</a:t>
            </a:r>
            <a:r>
              <a:rPr lang="en-IN" dirty="0"/>
              <a:t> </a:t>
            </a:r>
            <a:r>
              <a:rPr lang="en-IN" dirty="0" err="1"/>
              <a:t>बता</a:t>
            </a:r>
            <a:r>
              <a:rPr lang="en-IN" dirty="0"/>
              <a:t> </a:t>
            </a:r>
            <a:r>
              <a:rPr lang="en-IN" dirty="0" err="1"/>
              <a:t>दी</a:t>
            </a:r>
            <a:r>
              <a:rPr lang="en-IN" dirty="0"/>
              <a:t>, </a:t>
            </a:r>
            <a:r>
              <a:rPr lang="en-IN" dirty="0" err="1"/>
              <a:t>तो</a:t>
            </a:r>
            <a:r>
              <a:rPr lang="en-IN" dirty="0"/>
              <a:t> </a:t>
            </a:r>
            <a:r>
              <a:rPr lang="en-IN" dirty="0" err="1"/>
              <a:t>बंदर</a:t>
            </a:r>
            <a:r>
              <a:rPr lang="en-IN" dirty="0"/>
              <a:t> </a:t>
            </a:r>
            <a:r>
              <a:rPr lang="en-IN" dirty="0" err="1"/>
              <a:t>ने</a:t>
            </a:r>
            <a:r>
              <a:rPr lang="en-IN" dirty="0"/>
              <a:t> </a:t>
            </a:r>
            <a:r>
              <a:rPr lang="en-IN" dirty="0" err="1"/>
              <a:t>कहा</a:t>
            </a:r>
            <a:r>
              <a:rPr lang="en-IN" dirty="0"/>
              <a:t> </a:t>
            </a:r>
            <a:r>
              <a:rPr lang="en-IN" dirty="0" err="1"/>
              <a:t>कि</a:t>
            </a:r>
            <a:r>
              <a:rPr lang="en-IN" dirty="0"/>
              <a:t> </a:t>
            </a:r>
            <a:r>
              <a:rPr lang="en-IN" dirty="0" err="1"/>
              <a:t>मेरा</a:t>
            </a:r>
            <a:r>
              <a:rPr lang="en-IN" dirty="0"/>
              <a:t> </a:t>
            </a:r>
            <a:r>
              <a:rPr lang="en-IN" dirty="0" err="1"/>
              <a:t>ह्रदय</a:t>
            </a:r>
            <a:r>
              <a:rPr lang="en-IN" dirty="0"/>
              <a:t> </a:t>
            </a:r>
            <a:r>
              <a:rPr lang="en-IN" dirty="0" err="1"/>
              <a:t>तो</a:t>
            </a:r>
            <a:r>
              <a:rPr lang="en-IN" dirty="0"/>
              <a:t> </a:t>
            </a:r>
            <a:r>
              <a:rPr lang="en-IN" dirty="0" err="1"/>
              <a:t>पेड़</a:t>
            </a:r>
            <a:r>
              <a:rPr lang="en-IN" dirty="0"/>
              <a:t> </a:t>
            </a:r>
            <a:r>
              <a:rPr lang="en-IN" dirty="0" err="1"/>
              <a:t>पर</a:t>
            </a:r>
            <a:r>
              <a:rPr lang="en-IN" dirty="0"/>
              <a:t> </a:t>
            </a:r>
            <a:r>
              <a:rPr lang="en-IN" dirty="0" err="1"/>
              <a:t>ही</a:t>
            </a:r>
            <a:r>
              <a:rPr lang="en-IN" dirty="0"/>
              <a:t> </a:t>
            </a:r>
            <a:r>
              <a:rPr lang="en-IN" dirty="0" err="1"/>
              <a:t>मैं</a:t>
            </a:r>
            <a:r>
              <a:rPr lang="en-IN" dirty="0"/>
              <a:t> </a:t>
            </a:r>
            <a:r>
              <a:rPr lang="en-IN" dirty="0" err="1"/>
              <a:t>रख</a:t>
            </a:r>
            <a:r>
              <a:rPr lang="en-IN" dirty="0"/>
              <a:t> </a:t>
            </a:r>
            <a:r>
              <a:rPr lang="en-IN" dirty="0" err="1"/>
              <a:t>कर</a:t>
            </a:r>
            <a:r>
              <a:rPr lang="en-IN" dirty="0"/>
              <a:t> </a:t>
            </a:r>
            <a:r>
              <a:rPr lang="en-IN" dirty="0" err="1"/>
              <a:t>आया</a:t>
            </a:r>
            <a:r>
              <a:rPr lang="en-IN" dirty="0"/>
              <a:t> </a:t>
            </a:r>
            <a:r>
              <a:rPr lang="en-IN" dirty="0" err="1"/>
              <a:t>हूँ</a:t>
            </a:r>
            <a:r>
              <a:rPr lang="en-IN" dirty="0"/>
              <a:t>। </a:t>
            </a:r>
            <a:r>
              <a:rPr lang="en-IN" dirty="0" err="1"/>
              <a:t>मुझे</a:t>
            </a:r>
            <a:r>
              <a:rPr lang="en-IN" dirty="0"/>
              <a:t> </a:t>
            </a:r>
            <a:r>
              <a:rPr lang="en-IN" dirty="0" err="1"/>
              <a:t>वापस</a:t>
            </a:r>
            <a:r>
              <a:rPr lang="en-IN" dirty="0"/>
              <a:t> </a:t>
            </a:r>
            <a:r>
              <a:rPr lang="en-IN" dirty="0" err="1"/>
              <a:t>भेजो</a:t>
            </a:r>
            <a:r>
              <a:rPr lang="en-IN" dirty="0"/>
              <a:t>, </a:t>
            </a:r>
            <a:r>
              <a:rPr lang="en-IN" dirty="0" err="1"/>
              <a:t>मैं</a:t>
            </a:r>
            <a:r>
              <a:rPr lang="en-IN" dirty="0"/>
              <a:t> </a:t>
            </a:r>
            <a:r>
              <a:rPr lang="en-IN" dirty="0" err="1"/>
              <a:t>तुम्हें</a:t>
            </a:r>
            <a:r>
              <a:rPr lang="en-IN" dirty="0"/>
              <a:t> </a:t>
            </a:r>
            <a:r>
              <a:rPr lang="en-IN" dirty="0" err="1"/>
              <a:t>अपना</a:t>
            </a:r>
            <a:r>
              <a:rPr lang="en-IN" dirty="0"/>
              <a:t> </a:t>
            </a:r>
            <a:r>
              <a:rPr lang="en-IN" dirty="0" err="1"/>
              <a:t>हृदय</a:t>
            </a:r>
            <a:r>
              <a:rPr lang="en-IN" dirty="0"/>
              <a:t> </a:t>
            </a:r>
            <a:r>
              <a:rPr lang="en-IN" dirty="0" err="1"/>
              <a:t>दे</a:t>
            </a:r>
            <a:r>
              <a:rPr lang="en-IN" dirty="0"/>
              <a:t> </a:t>
            </a:r>
            <a:r>
              <a:rPr lang="en-IN" dirty="0" err="1" smtClean="0"/>
              <a:t>दूँगा</a:t>
            </a:r>
            <a:r>
              <a:rPr lang="en-IN" dirty="0" smtClean="0"/>
              <a:t> ।</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59832" y="3140968"/>
            <a:ext cx="5256988" cy="2636786"/>
          </a:xfrm>
          <a:prstGeom prst="rect">
            <a:avLst/>
          </a:prstGeom>
        </p:spPr>
      </p:pic>
    </p:spTree>
    <p:extLst>
      <p:ext uri="{BB962C8B-B14F-4D97-AF65-F5344CB8AC3E}">
        <p14:creationId xmlns:p14="http://schemas.microsoft.com/office/powerpoint/2010/main" val="54066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13651"/>
            <a:ext cx="7471742" cy="1087157"/>
          </a:xfrm>
        </p:spPr>
        <p:txBody>
          <a:bodyPr>
            <a:normAutofit fontScale="90000"/>
          </a:bodyPr>
          <a:lstStyle/>
          <a:p>
            <a:r>
              <a:rPr lang="en-IN" dirty="0" err="1"/>
              <a:t>तो</a:t>
            </a:r>
            <a:r>
              <a:rPr lang="en-IN" dirty="0"/>
              <a:t> </a:t>
            </a:r>
            <a:r>
              <a:rPr lang="en-IN" dirty="0" err="1"/>
              <a:t>बंदर</a:t>
            </a:r>
            <a:r>
              <a:rPr lang="en-IN" dirty="0"/>
              <a:t> </a:t>
            </a:r>
            <a:r>
              <a:rPr lang="en-IN" dirty="0" err="1"/>
              <a:t>ने</a:t>
            </a:r>
            <a:r>
              <a:rPr lang="en-IN" dirty="0"/>
              <a:t> </a:t>
            </a:r>
            <a:r>
              <a:rPr lang="en-IN" dirty="0" err="1"/>
              <a:t>कहा</a:t>
            </a:r>
            <a:r>
              <a:rPr lang="en-IN" dirty="0"/>
              <a:t> </a:t>
            </a:r>
            <a:r>
              <a:rPr lang="en-IN" dirty="0" err="1"/>
              <a:t>कि</a:t>
            </a:r>
            <a:r>
              <a:rPr lang="en-IN" dirty="0"/>
              <a:t> </a:t>
            </a:r>
            <a:r>
              <a:rPr lang="en-IN" dirty="0" err="1"/>
              <a:t>मेरा</a:t>
            </a:r>
            <a:r>
              <a:rPr lang="en-IN" dirty="0"/>
              <a:t> </a:t>
            </a:r>
            <a:r>
              <a:rPr lang="en-IN" dirty="0" err="1"/>
              <a:t>ह्रदय</a:t>
            </a:r>
            <a:r>
              <a:rPr lang="en-IN" dirty="0"/>
              <a:t> </a:t>
            </a:r>
            <a:r>
              <a:rPr lang="en-IN" dirty="0" err="1"/>
              <a:t>तो</a:t>
            </a:r>
            <a:r>
              <a:rPr lang="en-IN" dirty="0"/>
              <a:t> </a:t>
            </a:r>
            <a:r>
              <a:rPr lang="en-IN" dirty="0" err="1"/>
              <a:t>पेड़</a:t>
            </a:r>
            <a:r>
              <a:rPr lang="en-IN" dirty="0"/>
              <a:t> </a:t>
            </a:r>
            <a:r>
              <a:rPr lang="en-IN" dirty="0" err="1"/>
              <a:t>पर</a:t>
            </a:r>
            <a:r>
              <a:rPr lang="en-IN" dirty="0"/>
              <a:t> </a:t>
            </a:r>
            <a:r>
              <a:rPr lang="en-IN" dirty="0" err="1"/>
              <a:t>ही</a:t>
            </a:r>
            <a:r>
              <a:rPr lang="en-IN" dirty="0"/>
              <a:t> </a:t>
            </a:r>
            <a:r>
              <a:rPr lang="en-IN" dirty="0" err="1"/>
              <a:t>मैं</a:t>
            </a:r>
            <a:r>
              <a:rPr lang="en-IN" dirty="0"/>
              <a:t> </a:t>
            </a:r>
            <a:r>
              <a:rPr lang="en-IN" dirty="0" err="1"/>
              <a:t>रख</a:t>
            </a:r>
            <a:r>
              <a:rPr lang="en-IN" dirty="0"/>
              <a:t> </a:t>
            </a:r>
            <a:r>
              <a:rPr lang="en-IN" dirty="0" err="1"/>
              <a:t>कर</a:t>
            </a:r>
            <a:r>
              <a:rPr lang="en-IN" dirty="0"/>
              <a:t> </a:t>
            </a:r>
            <a:r>
              <a:rPr lang="en-IN" dirty="0" err="1"/>
              <a:t>आया</a:t>
            </a:r>
            <a:r>
              <a:rPr lang="en-IN" dirty="0"/>
              <a:t> </a:t>
            </a:r>
            <a:r>
              <a:rPr lang="en-IN" dirty="0" err="1"/>
              <a:t>हूँ</a:t>
            </a:r>
            <a:r>
              <a:rPr lang="en-IN" dirty="0"/>
              <a:t>। </a:t>
            </a:r>
            <a:r>
              <a:rPr lang="en-IN" dirty="0" err="1"/>
              <a:t>मुझे</a:t>
            </a:r>
            <a:r>
              <a:rPr lang="en-IN" dirty="0"/>
              <a:t> </a:t>
            </a:r>
            <a:r>
              <a:rPr lang="en-IN" dirty="0" err="1"/>
              <a:t>वापस</a:t>
            </a:r>
            <a:r>
              <a:rPr lang="en-IN" dirty="0"/>
              <a:t> </a:t>
            </a:r>
            <a:r>
              <a:rPr lang="en-IN" dirty="0" err="1"/>
              <a:t>भेजो</a:t>
            </a:r>
            <a:r>
              <a:rPr lang="en-IN" dirty="0"/>
              <a:t>, </a:t>
            </a:r>
            <a:r>
              <a:rPr lang="en-IN" dirty="0" err="1"/>
              <a:t>मैं</a:t>
            </a:r>
            <a:r>
              <a:rPr lang="en-IN" dirty="0"/>
              <a:t> </a:t>
            </a:r>
            <a:r>
              <a:rPr lang="en-IN" dirty="0" err="1"/>
              <a:t>तुम्हें</a:t>
            </a:r>
            <a:r>
              <a:rPr lang="en-IN" dirty="0"/>
              <a:t> </a:t>
            </a:r>
            <a:r>
              <a:rPr lang="en-IN" dirty="0" err="1"/>
              <a:t>अपना</a:t>
            </a:r>
            <a:r>
              <a:rPr lang="en-IN" dirty="0"/>
              <a:t> </a:t>
            </a:r>
            <a:r>
              <a:rPr lang="en-IN" dirty="0" err="1"/>
              <a:t>हृदय</a:t>
            </a:r>
            <a:r>
              <a:rPr lang="en-IN" dirty="0"/>
              <a:t> </a:t>
            </a:r>
            <a:r>
              <a:rPr lang="en-IN" dirty="0" err="1"/>
              <a:t>दे</a:t>
            </a:r>
            <a:r>
              <a:rPr lang="en-IN" dirty="0"/>
              <a:t> </a:t>
            </a:r>
            <a:r>
              <a:rPr lang="en-IN" dirty="0" err="1"/>
              <a:t>दूंगा</a:t>
            </a:r>
            <a:r>
              <a:rPr lang="en-IN" dirty="0"/>
              <a:t> </a:t>
            </a:r>
            <a:r>
              <a:rPr lang="en-IN" dirty="0" err="1"/>
              <a:t>तो</a:t>
            </a:r>
            <a:r>
              <a:rPr lang="en-IN" dirty="0"/>
              <a:t>  </a:t>
            </a:r>
            <a:r>
              <a:rPr lang="en-IN" dirty="0" err="1"/>
              <a:t>मगर</a:t>
            </a:r>
            <a:r>
              <a:rPr lang="en-IN" dirty="0"/>
              <a:t> </a:t>
            </a:r>
            <a:r>
              <a:rPr lang="en-IN" dirty="0" err="1"/>
              <a:t>उसको</a:t>
            </a:r>
            <a:r>
              <a:rPr lang="en-IN" dirty="0"/>
              <a:t> </a:t>
            </a:r>
            <a:r>
              <a:rPr lang="en-IN" dirty="0" err="1"/>
              <a:t>वापस</a:t>
            </a:r>
            <a:r>
              <a:rPr lang="en-IN" dirty="0"/>
              <a:t> </a:t>
            </a:r>
            <a:r>
              <a:rPr lang="en-IN" dirty="0" err="1"/>
              <a:t>लेकर</a:t>
            </a:r>
            <a:r>
              <a:rPr lang="en-IN" dirty="0"/>
              <a:t> </a:t>
            </a:r>
            <a:r>
              <a:rPr lang="en-IN" dirty="0" err="1"/>
              <a:t>आया</a:t>
            </a:r>
            <a:r>
              <a:rPr lang="en-IN" dirty="0"/>
              <a:t> </a:t>
            </a:r>
            <a:r>
              <a:rPr lang="en-IN" dirty="0" err="1"/>
              <a:t>तो</a:t>
            </a:r>
            <a:r>
              <a:rPr lang="en-IN" dirty="0"/>
              <a:t> </a:t>
            </a:r>
            <a:r>
              <a:rPr lang="en-IN" dirty="0" err="1"/>
              <a:t>बंदर</a:t>
            </a:r>
            <a:r>
              <a:rPr lang="en-IN" dirty="0"/>
              <a:t> </a:t>
            </a:r>
            <a:r>
              <a:rPr lang="en-IN" dirty="0" err="1"/>
              <a:t>उछलकर</a:t>
            </a:r>
            <a:r>
              <a:rPr lang="en-IN" dirty="0"/>
              <a:t> </a:t>
            </a:r>
            <a:r>
              <a:rPr lang="en-IN" dirty="0" err="1"/>
              <a:t>पेड़</a:t>
            </a:r>
            <a:r>
              <a:rPr lang="en-IN" dirty="0"/>
              <a:t> </a:t>
            </a:r>
            <a:r>
              <a:rPr lang="en-IN" dirty="0" err="1"/>
              <a:t>पर</a:t>
            </a:r>
            <a:r>
              <a:rPr lang="en-IN" dirty="0"/>
              <a:t> </a:t>
            </a:r>
            <a:r>
              <a:rPr lang="en-IN" dirty="0" err="1"/>
              <a:t>चढ़</a:t>
            </a:r>
            <a:r>
              <a:rPr lang="en-IN" dirty="0"/>
              <a:t> </a:t>
            </a:r>
            <a:r>
              <a:rPr lang="en-IN" dirty="0" err="1"/>
              <a:t>गया</a:t>
            </a:r>
            <a:r>
              <a:rPr lang="en-IN" dirty="0"/>
              <a:t> </a:t>
            </a:r>
            <a:r>
              <a:rPr lang="en-IN" dirty="0" err="1"/>
              <a:t>और</a:t>
            </a:r>
            <a:r>
              <a:rPr lang="en-IN" dirty="0"/>
              <a:t> </a:t>
            </a:r>
            <a:r>
              <a:rPr lang="en-IN" dirty="0" err="1"/>
              <a:t>उसने</a:t>
            </a:r>
            <a:r>
              <a:rPr lang="en-IN" dirty="0"/>
              <a:t> </a:t>
            </a:r>
            <a:r>
              <a:rPr lang="en-IN" dirty="0" err="1"/>
              <a:t>कहा</a:t>
            </a:r>
            <a:r>
              <a:rPr lang="en-IN" dirty="0"/>
              <a:t> </a:t>
            </a:r>
            <a:r>
              <a:rPr lang="en-IN" dirty="0" err="1"/>
              <a:t>बेवकूफ</a:t>
            </a:r>
            <a:r>
              <a:rPr lang="en-IN" dirty="0"/>
              <a:t> </a:t>
            </a:r>
            <a:r>
              <a:rPr lang="en-IN" dirty="0" err="1"/>
              <a:t>आज</a:t>
            </a:r>
            <a:r>
              <a:rPr lang="en-IN" dirty="0"/>
              <a:t> </a:t>
            </a:r>
            <a:r>
              <a:rPr lang="en-IN" dirty="0" err="1"/>
              <a:t>से</a:t>
            </a:r>
            <a:r>
              <a:rPr lang="en-IN" dirty="0"/>
              <a:t> </a:t>
            </a:r>
            <a:r>
              <a:rPr lang="en-IN" dirty="0" err="1"/>
              <a:t>मेरी</a:t>
            </a:r>
            <a:r>
              <a:rPr lang="en-IN" dirty="0"/>
              <a:t> </a:t>
            </a:r>
            <a:r>
              <a:rPr lang="en-IN" dirty="0" err="1"/>
              <a:t>और</a:t>
            </a:r>
            <a:r>
              <a:rPr lang="en-IN" dirty="0"/>
              <a:t> </a:t>
            </a:r>
            <a:r>
              <a:rPr lang="en-IN" dirty="0" err="1"/>
              <a:t>तुम्हारी</a:t>
            </a:r>
            <a:r>
              <a:rPr lang="en-IN" dirty="0"/>
              <a:t> </a:t>
            </a:r>
            <a:r>
              <a:rPr lang="en-IN" dirty="0" err="1"/>
              <a:t>दोस्ती</a:t>
            </a:r>
            <a:r>
              <a:rPr lang="en-IN" dirty="0"/>
              <a:t> </a:t>
            </a:r>
            <a:r>
              <a:rPr lang="en-IN" dirty="0" err="1"/>
              <a:t>खत्म</a:t>
            </a:r>
            <a:r>
              <a:rPr lang="en-IN" dirty="0"/>
              <a:t> </a:t>
            </a:r>
            <a:r>
              <a:rPr lang="en-IN" dirty="0" err="1"/>
              <a:t>हुई</a:t>
            </a:r>
            <a:r>
              <a:rPr lang="en-IN" dirty="0"/>
              <a:t>।</a:t>
            </a:r>
            <a:br>
              <a:rPr lang="en-IN" dirty="0"/>
            </a:br>
            <a:endParaRPr lang="en-IN" dirty="0"/>
          </a:p>
        </p:txBody>
      </p:sp>
      <p:pic>
        <p:nvPicPr>
          <p:cNvPr id="4" name="Content Placeholder 8"/>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655327" y="2060848"/>
            <a:ext cx="2805105" cy="4260474"/>
          </a:xfrm>
        </p:spPr>
      </p:pic>
    </p:spTree>
    <p:extLst>
      <p:ext uri="{BB962C8B-B14F-4D97-AF65-F5344CB8AC3E}">
        <p14:creationId xmlns:p14="http://schemas.microsoft.com/office/powerpoint/2010/main" val="817300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lnRef>
        <a:fillRef idx="1">
          <a:schemeClr val="lt1"/>
        </a:fillRef>
        <a:effectRef idx="0">
          <a:schemeClr val="dk1"/>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TotalTime>
  <Words>152</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Mangal</vt:lpstr>
      <vt:lpstr>Office Theme</vt:lpstr>
      <vt:lpstr>       GRADE:4     चतुर बंदर </vt:lpstr>
      <vt:lpstr>             </vt:lpstr>
      <vt:lpstr>लेकिन जब नदी के बीच रास्ते में मगर पहुँचा तो उसने पूरी बात बंदर को बता दी, तो बंदर ने कहा कि मेरा ह्रदय तो पेड़ पर ही मैं रख कर आया हूँ। मुझे वापस भेजो, मैं तुम्हें अपना हृदय दे दूँगा ।</vt:lpstr>
      <vt:lpstr>तो बंदर ने कहा कि मेरा ह्रदय तो पेड़ पर ही मैं रख कर आया हूँ। मुझे वापस भेजो, मैं तुम्हें अपना हृदय दे दूंगा तो  मगर उसको वापस लेकर आया तो बंदर उछलकर पेड़ पर चढ़ गया और उसने कहा बेवकूफ आज से मेरी और तुम्हारी दोस्ती खत्म हुई।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GRADE:5 LESSON-3     गोदावरी नदी</dc:title>
  <dc:creator>HP</dc:creator>
  <cp:lastModifiedBy>admin</cp:lastModifiedBy>
  <cp:revision>19</cp:revision>
  <dcterms:created xsi:type="dcterms:W3CDTF">2021-06-24T18:29:42Z</dcterms:created>
  <dcterms:modified xsi:type="dcterms:W3CDTF">2023-01-18T17:06:54Z</dcterms:modified>
</cp:coreProperties>
</file>